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030" y="2524401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people and things in school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6114" y="3513105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List and translate the 9 subject pronouns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259" y="4501809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Describe yourself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30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103</cp:revision>
  <dcterms:created xsi:type="dcterms:W3CDTF">2011-09-14T23:22:57Z</dcterms:created>
  <dcterms:modified xsi:type="dcterms:W3CDTF">2013-10-08T11:59:10Z</dcterms:modified>
</cp:coreProperties>
</file>